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71" r:id="rId3"/>
    <p:sldId id="265" r:id="rId4"/>
    <p:sldId id="272" r:id="rId5"/>
    <p:sldId id="273" r:id="rId6"/>
    <p:sldId id="274" r:id="rId7"/>
    <p:sldId id="275" r:id="rId8"/>
    <p:sldId id="266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Tahoma" panose="020B0604030504040204" pitchFamily="3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C13"/>
    <a:srgbClr val="342012"/>
    <a:srgbClr val="92D050"/>
    <a:srgbClr val="C55A11"/>
    <a:srgbClr val="7C7C7C"/>
    <a:srgbClr val="D9D9D9"/>
    <a:srgbClr val="DEEBF7"/>
    <a:srgbClr val="F8CBAD"/>
    <a:srgbClr val="F6BE9D"/>
    <a:srgbClr val="5C2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7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8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3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6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7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2DF30-34D4-4D58-84EE-E79C213EEF7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14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594C479-2C30-4BD3-B278-FCD02DF1B638}"/>
              </a:ext>
            </a:extLst>
          </p:cNvPr>
          <p:cNvSpPr txBox="1"/>
          <p:nvPr/>
        </p:nvSpPr>
        <p:spPr>
          <a:xfrm>
            <a:off x="5813455" y="3077984"/>
            <a:ext cx="2710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DESIGN BY VO VAN XIN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05" y="0"/>
            <a:ext cx="5590718" cy="6069389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:a16="http://schemas.microsoft.com/office/drawing/2014/main" id="{90BB6332-19D0-46CD-9A7A-FB2A048893E0}"/>
              </a:ext>
            </a:extLst>
          </p:cNvPr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9" r="788" b="9813"/>
          <a:stretch/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:a16="http://schemas.microsoft.com/office/drawing/2014/main" id="{9BFF8CDC-B53F-4007-939D-C5394F6CC199}"/>
              </a:ext>
            </a:extLst>
          </p:cNvPr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9309D65C-5A3D-4E67-8F8B-B5DF11604DF7}"/>
              </a:ext>
            </a:extLst>
          </p:cNvPr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E918C2-D900-47A6-9CA3-5B706C7E8F4A}"/>
              </a:ext>
            </a:extLst>
          </p:cNvPr>
          <p:cNvSpPr/>
          <p:nvPr/>
        </p:nvSpPr>
        <p:spPr>
          <a:xfrm>
            <a:off x="568665" y="1129346"/>
            <a:ext cx="49542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bạn, điều gì xảy ra khi một người nguyên thủy nhìn thấy một quả bóng bay.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nhiên, anh ta sẽ tìm cách tấn công nó để tự vệ.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giúp quả bóng bay tránh xa anh ta.</a:t>
            </a:r>
          </a:p>
          <a:p>
            <a:pPr lvl="0" algn="just">
              <a:defRPr/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you, what happens when the original human see a balloon.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course, he would manage to find ways how to attack it for self defince.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to let the balloon fly far way from him.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9BD12B-5B74-4381-B190-E695B0A6909C}"/>
              </a:ext>
            </a:extLst>
          </p:cNvPr>
          <p:cNvSpPr/>
          <p:nvPr/>
        </p:nvSpPr>
        <p:spPr>
          <a:xfrm>
            <a:off x="568665" y="1129346"/>
            <a:ext cx="49582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 ch</a:t>
            </a:r>
            <a:r>
              <a:rPr lang="vi-VN" sz="14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: 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sinh: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thật nhanh câu hỏi trong vòng 15 giây ( Có thể đ</a:t>
            </a:r>
            <a:r>
              <a:rPr lang="vi-VN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nhiều đáp án liên tục cho đến khi có đáp án đúng ).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 :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chỉ cần bấm vào màn hình. 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hòn đá có biểu t</a:t>
            </a:r>
            <a:r>
              <a:rPr lang="vi-VN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 ng</a:t>
            </a:r>
            <a:r>
              <a:rPr lang="vi-VN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 để qua câu tiếp theo.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play :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Students: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answers the questions quickly to within 15 second ( Muti answers may be given continuosly until there is a correct answer ).</a:t>
            </a:r>
          </a:p>
          <a:p>
            <a:pPr lvl="0" algn="just">
              <a:defRPr/>
            </a:pPr>
            <a:r>
              <a:rPr lang="en-US" sz="14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 :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student answers correctly then teacher just click on the screen.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click on the stone icon to continue the following questions.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52677A-9154-4621-B87E-651E515BBFDA}"/>
              </a:ext>
            </a:extLst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:a16="http://schemas.microsoft.com/office/drawing/2014/main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6779BCD-1D3C-4FE6-9ABE-9633058DAABD}"/>
              </a:ext>
            </a:extLst>
          </p:cNvPr>
          <p:cNvSpPr txBox="1"/>
          <p:nvPr/>
        </p:nvSpPr>
        <p:spPr>
          <a:xfrm>
            <a:off x="6323011" y="3413707"/>
            <a:ext cx="1865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TRỢ GIẢNG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A95C1A-5F8E-472D-B40F-3B66F7766301}"/>
              </a:ext>
            </a:extLst>
          </p:cNvPr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4D242C-5A27-4F76-BFB0-8A1A333008F5}"/>
              </a:ext>
            </a:extLst>
          </p:cNvPr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8A88D-570D-402D-A1C7-D05F2F29F627}"/>
              </a:ext>
            </a:extLst>
          </p:cNvPr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FFC7F8-CD72-478D-9B7C-5D64B6D423E6}"/>
              </a:ext>
            </a:extLst>
          </p:cNvPr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92E4BD-562E-491D-9326-57DFC1F6C293}"/>
              </a:ext>
            </a:extLst>
          </p:cNvPr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A95A69F7-22EE-43B8-90BE-ACB6F75514E0}"/>
              </a:ext>
            </a:extLst>
          </p:cNvPr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id="{68D9DBB1-279F-4941-A142-1F2458CFCCB9}"/>
              </a:ext>
            </a:extLst>
          </p:cNvPr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03" grpId="0" animBg="1"/>
      <p:bldP spid="64" grpId="0" animBg="1"/>
      <p:bldP spid="2" grpId="0"/>
      <p:bldP spid="2" grpId="1"/>
      <p:bldP spid="45" grpId="0"/>
      <p:bldP spid="9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lvl="0" algn="ctr">
              <a:defRPr/>
            </a:pPr>
            <a:r>
              <a:rPr lang="en-US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1061"/>
            <a:ext cx="950806" cy="134339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5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6271E-53B2-443F-8A5E-3D5EE7A2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2018109"/>
            <a:ext cx="11455400" cy="28217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/>
              <a:t>ĐỪNG QUÊN ĐĂNG KÝ KÊNH </a:t>
            </a:r>
            <a:r>
              <a:rPr lang="en-US" sz="6000">
                <a:solidFill>
                  <a:schemeClr val="bg1"/>
                </a:solidFill>
              </a:rPr>
              <a:t>TRỢ GIẢNG</a:t>
            </a:r>
            <a:br>
              <a:rPr lang="en-US" sz="6000"/>
            </a:br>
            <a:r>
              <a:rPr lang="en-US" sz="6000"/>
              <a:t>ĐỂ CẬP NHẬT CÁC PHIÊN BẢN SAU NHÉ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B18AAD-819D-4998-B844-EA756A127D89}"/>
              </a:ext>
            </a:extLst>
          </p:cNvPr>
          <p:cNvSpPr/>
          <p:nvPr/>
        </p:nvSpPr>
        <p:spPr>
          <a:xfrm>
            <a:off x="2797661" y="4193560"/>
            <a:ext cx="6596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A0A0A"/>
                </a:solidFill>
                <a:latin typeface="Roboto"/>
              </a:rPr>
              <a:t>Subscribe my channel, please !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932510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315</Words>
  <Application>Microsoft Office PowerPoint</Application>
  <PresentationFormat>Widescreen</PresentationFormat>
  <Paragraphs>37</Paragraphs>
  <Slides>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Roboto</vt:lpstr>
      <vt:lpstr>Arial</vt:lpstr>
      <vt:lpstr>Tahoma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ĐỪNG QUÊN ĐĂNG KÝ KÊNH TRỢ GIẢNG ĐỂ CẬP NHẬT CÁC PHIÊN BẢN SAU NHÉ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Vo Van Xin Em</cp:lastModifiedBy>
  <cp:revision>176</cp:revision>
  <dcterms:created xsi:type="dcterms:W3CDTF">2019-02-23T08:09:14Z</dcterms:created>
  <dcterms:modified xsi:type="dcterms:W3CDTF">2019-04-01T18:22:25Z</dcterms:modified>
</cp:coreProperties>
</file>